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3" r:id="rId6"/>
    <p:sldId id="261" r:id="rId7"/>
    <p:sldId id="259" r:id="rId8"/>
    <p:sldId id="262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768D-3F7C-48EC-8820-841169C6AE3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67F8-C6D8-4D4E-9FD4-389A8140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1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7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67F8-C6D8-4D4E-9FD4-389A8140C6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differentiated-instruction-social-media-tools-john-mccarth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teachhub.com/classroom-management-differentiated-instruction-men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epSNNjow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8DQugVxHv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Implementing I &amp; E: </a:t>
            </a:r>
            <a:br>
              <a:rPr lang="en-US" dirty="0" smtClean="0"/>
            </a:br>
            <a:r>
              <a:rPr lang="en-US" dirty="0" smtClean="0"/>
              <a:t>Intervention &amp; Enrichment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Katelyn Baumgartner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differentiate in my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059" y="2003367"/>
            <a:ext cx="5422390" cy="446793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Over-plan</a:t>
            </a:r>
          </a:p>
          <a:p>
            <a:r>
              <a:rPr lang="en-US" sz="2400" dirty="0" smtClean="0"/>
              <a:t>Menu options</a:t>
            </a:r>
          </a:p>
          <a:p>
            <a:r>
              <a:rPr lang="en-US" sz="2400" dirty="0" smtClean="0"/>
              <a:t>Project Based Learning (PBL)</a:t>
            </a:r>
          </a:p>
          <a:p>
            <a:endParaRPr lang="en-US" dirty="0"/>
          </a:p>
          <a:p>
            <a:r>
              <a:rPr lang="en-US" dirty="0" smtClean="0"/>
              <a:t>For more ideas on how to differentiate </a:t>
            </a:r>
            <a:r>
              <a:rPr lang="en-US" dirty="0"/>
              <a:t>instruction visit: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www.edutopia.org/blog/differentiated-instruction-social-media-tools-john-mccarthy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For more information about how to create curricular menus and choice boards</a:t>
            </a:r>
            <a:r>
              <a:rPr lang="en-US" dirty="0"/>
              <a:t>, visit: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www.teachhub.com/classroom-management-differentiated-instruction-menus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image.slidesharecdn.com/differentiatedinstructionpowerpointforpdworkshop-12761774762565-phpapp02/95/differentiated-instruction-powerpoint-for-pd-workshop-37-728.jpg?cb=12761596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4" y="2082375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Varied Instruction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3"/>
            <a:ext cx="5393100" cy="8345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many modalities to teach many subjects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Differentiated Instruction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10406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many modalities to teach ONE concept </a:t>
            </a:r>
            <a:r>
              <a:rPr lang="en-US" sz="2000" dirty="0" smtClean="0"/>
              <a:t>in </a:t>
            </a:r>
            <a:r>
              <a:rPr lang="en-US" sz="2000" dirty="0" smtClean="0"/>
              <a:t>a way that targets learners at their personal level of understanding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68977" y="4180694"/>
            <a:ext cx="4122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use similar strategies for both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 PowerPoints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dirty="0" err="1" smtClean="0"/>
              <a:t>Alouds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Manipulatives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are important to student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celt.org/wp-content/uploads/2014/08/SL14019011101809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745534"/>
            <a:ext cx="7907630" cy="61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Differentiate?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Students= Different Experiences / Abilities </a:t>
            </a:r>
            <a:r>
              <a:rPr lang="en-US" sz="2400" dirty="0" smtClean="0">
                <a:sym typeface="Wingdings" panose="05000000000000000000" pitchFamily="2" charset="2"/>
              </a:rPr>
              <a:t> Different Needs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Howard Gardner’s Multiple Intelligences (8)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+1= Existential </a:t>
            </a:r>
          </a:p>
          <a:p>
            <a:pPr lvl="2"/>
            <a:r>
              <a:rPr lang="en-US" sz="2400" dirty="0" smtClean="0">
                <a:sym typeface="Wingdings" panose="05000000000000000000" pitchFamily="2" charset="2"/>
              </a:rPr>
              <a:t>Multimodal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Year of Growth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Teach UP, </a:t>
            </a:r>
            <a:r>
              <a:rPr lang="en-US" sz="2400" i="1" u="sng" dirty="0" smtClean="0">
                <a:sym typeface="Wingdings" panose="05000000000000000000" pitchFamily="2" charset="2"/>
              </a:rPr>
              <a:t>don’t</a:t>
            </a:r>
            <a:r>
              <a:rPr lang="en-US" sz="2400" dirty="0" smtClean="0">
                <a:sym typeface="Wingdings" panose="05000000000000000000" pitchFamily="2" charset="2"/>
              </a:rPr>
              <a:t> dumb DOWN!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84" y="277903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Instruction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Mindset</a:t>
            </a:r>
          </a:p>
          <a:p>
            <a:r>
              <a:rPr lang="en-US" sz="2600" dirty="0" smtClean="0"/>
              <a:t>Supportive Learning Environment</a:t>
            </a:r>
          </a:p>
          <a:p>
            <a:pPr lvl="1"/>
            <a:r>
              <a:rPr lang="en-US" sz="1500" dirty="0" smtClean="0"/>
              <a:t>Turn and Talk</a:t>
            </a:r>
          </a:p>
          <a:p>
            <a:r>
              <a:rPr lang="en-US" sz="2600" dirty="0" smtClean="0"/>
              <a:t>Appropriate Tasks</a:t>
            </a:r>
          </a:p>
          <a:p>
            <a:r>
              <a:rPr lang="en-US" sz="2600" dirty="0" smtClean="0"/>
              <a:t>High Quality,  Aligned Curriculum </a:t>
            </a:r>
          </a:p>
          <a:p>
            <a:r>
              <a:rPr lang="en-US" sz="2600" dirty="0" smtClean="0"/>
              <a:t>Flexible Ability Grouping</a:t>
            </a:r>
          </a:p>
          <a:p>
            <a:r>
              <a:rPr lang="en-US" sz="2600" dirty="0" smtClean="0"/>
              <a:t>Continual Assessment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11" y="2180496"/>
            <a:ext cx="5167586" cy="35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Instruction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Start at 1:00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www.youtube.com/watch?v=AqepSNNjowU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54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differentiate in my School?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I &amp;E Math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000" dirty="0" smtClean="0"/>
              <a:t>Intervention and Enrichment</a:t>
            </a:r>
          </a:p>
          <a:p>
            <a:r>
              <a:rPr lang="en-US" sz="2800" dirty="0" smtClean="0"/>
              <a:t>Communication with other grade-level teachers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eeds-based instruction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Daily 5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Guided reading groups</a:t>
            </a:r>
          </a:p>
          <a:p>
            <a:pPr lvl="1"/>
            <a:r>
              <a:rPr lang="en-US" sz="2000" dirty="0" smtClean="0"/>
              <a:t>Flexible ability groups</a:t>
            </a:r>
          </a:p>
          <a:p>
            <a:pPr lvl="1"/>
            <a:r>
              <a:rPr lang="en-US" sz="2000" dirty="0" smtClean="0"/>
              <a:t>Choice of activities when not with the teacher</a:t>
            </a:r>
          </a:p>
          <a:p>
            <a:pPr lvl="2"/>
            <a:r>
              <a:rPr lang="en-US" sz="1800" dirty="0" smtClean="0"/>
              <a:t>Good Fit Book</a:t>
            </a:r>
          </a:p>
          <a:p>
            <a:pPr lvl="2"/>
            <a:r>
              <a:rPr lang="en-US" sz="2000" dirty="0" smtClean="0"/>
              <a:t>Metacognition</a:t>
            </a:r>
          </a:p>
        </p:txBody>
      </p:sp>
    </p:spTree>
    <p:extLst>
      <p:ext uri="{BB962C8B-B14F-4D97-AF65-F5344CB8AC3E}">
        <p14:creationId xmlns:p14="http://schemas.microsoft.com/office/powerpoint/2010/main" val="37768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&amp; E Results from Dorothy Moses Elementary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Bismarck is usually above the State average.</a:t>
            </a:r>
          </a:p>
          <a:p>
            <a:r>
              <a:rPr lang="en-US" sz="2400" dirty="0" smtClean="0"/>
              <a:t>Moses is projected to be higher than the District average.</a:t>
            </a:r>
          </a:p>
          <a:p>
            <a:pPr lvl="1"/>
            <a:r>
              <a:rPr lang="en-US" sz="1900" dirty="0" smtClean="0"/>
              <a:t>Title 1 School	</a:t>
            </a:r>
          </a:p>
          <a:p>
            <a:pPr lvl="2"/>
            <a:r>
              <a:rPr lang="en-US" sz="1900" dirty="0" smtClean="0"/>
              <a:t>High Diversity</a:t>
            </a:r>
          </a:p>
          <a:p>
            <a:pPr lvl="2"/>
            <a:r>
              <a:rPr lang="en-US" sz="1900" dirty="0" smtClean="0"/>
              <a:t>High Mobility</a:t>
            </a:r>
          </a:p>
          <a:p>
            <a:pPr lvl="2"/>
            <a:r>
              <a:rPr lang="en-US" sz="1900" dirty="0" smtClean="0"/>
              <a:t>Low SES</a:t>
            </a:r>
          </a:p>
        </p:txBody>
      </p:sp>
      <p:pic>
        <p:nvPicPr>
          <p:cNvPr id="10" name="Content Placeholder 9" descr="C:\Users\bmwerner\Desktop\Math_Growth_Moses_14-15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6" y="1875694"/>
            <a:ext cx="6131169" cy="47712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38784" y="6021062"/>
            <a:ext cx="28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360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&amp; E in 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Start at  00:30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://www.youtube.com/watch?v=J8DQugVxHv0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211</TotalTime>
  <Words>271</Words>
  <Application>Microsoft Office PowerPoint</Application>
  <PresentationFormat>Widescreen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Wingdings 2</vt:lpstr>
      <vt:lpstr>Dividend</vt:lpstr>
      <vt:lpstr>Implementing I &amp; E:  Intervention &amp; Enrichment</vt:lpstr>
      <vt:lpstr>What’s the Difference?</vt:lpstr>
      <vt:lpstr>PowerPoint Presentation</vt:lpstr>
      <vt:lpstr>Why Differentiate?</vt:lpstr>
      <vt:lpstr>Differentiated Instruction</vt:lpstr>
      <vt:lpstr>Differentiated Instruction in Action</vt:lpstr>
      <vt:lpstr>How do I differentiate in my School?</vt:lpstr>
      <vt:lpstr>I &amp; E Results from Dorothy Moses Elementary</vt:lpstr>
      <vt:lpstr>I &amp; E in action</vt:lpstr>
      <vt:lpstr>How do I differentiate in my classroom?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Instruction</dc:title>
  <dc:creator>User</dc:creator>
  <cp:lastModifiedBy>Katelyn Baumgartner</cp:lastModifiedBy>
  <cp:revision>104</cp:revision>
  <dcterms:created xsi:type="dcterms:W3CDTF">2016-03-30T01:18:54Z</dcterms:created>
  <dcterms:modified xsi:type="dcterms:W3CDTF">2016-04-07T23:00:28Z</dcterms:modified>
</cp:coreProperties>
</file>