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69" r:id="rId6"/>
    <p:sldId id="270" r:id="rId7"/>
    <p:sldId id="271" r:id="rId8"/>
    <p:sldId id="259" r:id="rId9"/>
    <p:sldId id="261" r:id="rId10"/>
    <p:sldId id="266" r:id="rId11"/>
    <p:sldId id="262" r:id="rId12"/>
    <p:sldId id="264" r:id="rId13"/>
    <p:sldId id="265" r:id="rId14"/>
    <p:sldId id="267" r:id="rId15"/>
    <p:sldId id="260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</a:t>
            </a:r>
            <a:r>
              <a:rPr lang="es-MX" dirty="0" smtClean="0"/>
              <a:t> </a:t>
            </a:r>
            <a:r>
              <a:rPr lang="en-US" dirty="0" smtClean="0"/>
              <a:t>Classroom Management Philosophy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Katelyn Baumgartner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Bathrooms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Markers</a:t>
            </a:r>
          </a:p>
          <a:p>
            <a:pPr lvl="1"/>
            <a:r>
              <a:rPr lang="en-US" dirty="0" smtClean="0"/>
              <a:t>Start on teacher’s desk</a:t>
            </a:r>
          </a:p>
          <a:p>
            <a:pPr lvl="1"/>
            <a:r>
              <a:rPr lang="en-US" dirty="0" smtClean="0"/>
              <a:t>Need to be placed on student’s desk</a:t>
            </a:r>
          </a:p>
          <a:p>
            <a:r>
              <a:rPr lang="en-US" dirty="0" smtClean="0"/>
              <a:t>1 boy/1 girl</a:t>
            </a:r>
          </a:p>
          <a:p>
            <a:r>
              <a:rPr lang="en-US" dirty="0" smtClean="0"/>
              <a:t>Emergency Clause</a:t>
            </a:r>
            <a:endParaRPr lang="en-US" dirty="0"/>
          </a:p>
        </p:txBody>
      </p:sp>
      <p:pic>
        <p:nvPicPr>
          <p:cNvPr id="3074" name="Picture 2" descr="https://s-media-cache-ak0.pinimg.com/236x/61/a9/74/61a97469d8e11e461014be8cd1dd5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14" y="2716212"/>
            <a:ext cx="22479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4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Walk in the Halls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Exit song</a:t>
            </a:r>
          </a:p>
          <a:p>
            <a:r>
              <a:rPr lang="en-US" dirty="0" smtClean="0"/>
              <a:t>Single file</a:t>
            </a:r>
          </a:p>
          <a:p>
            <a:r>
              <a:rPr lang="en-US" dirty="0" smtClean="0"/>
              <a:t>Hands @ sides</a:t>
            </a:r>
          </a:p>
          <a:p>
            <a:r>
              <a:rPr lang="en-US" dirty="0" smtClean="0"/>
              <a:t>Voices off</a:t>
            </a:r>
          </a:p>
          <a:p>
            <a:r>
              <a:rPr lang="en-US" dirty="0" smtClean="0"/>
              <a:t>Walking feet</a:t>
            </a:r>
          </a:p>
          <a:p>
            <a:pPr lvl="1"/>
            <a:r>
              <a:rPr lang="en-US" dirty="0" smtClean="0"/>
              <a:t>No running/no lagging</a:t>
            </a:r>
            <a:endParaRPr lang="en-US" dirty="0"/>
          </a:p>
        </p:txBody>
      </p:sp>
      <p:pic>
        <p:nvPicPr>
          <p:cNvPr id="4098" name="Picture 2" descr="http://2.bp.blogspot.com/-U6hqDpFmtq4/UEpUaFOQRvI/AAAAAAAAAMg/-Pz-55yFdRc/s1600/Hallway+PBIS+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74" y="2556932"/>
            <a:ext cx="4572000" cy="341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60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Pencil Sharpening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bring packs</a:t>
            </a:r>
          </a:p>
          <a:p>
            <a:r>
              <a:rPr lang="en-US" dirty="0" smtClean="0"/>
              <a:t>2 at desk</a:t>
            </a:r>
          </a:p>
          <a:p>
            <a:r>
              <a:rPr lang="en-US" dirty="0" smtClean="0"/>
              <a:t>Two jars</a:t>
            </a:r>
          </a:p>
          <a:p>
            <a:pPr lvl="1"/>
            <a:r>
              <a:rPr lang="en-US" dirty="0" smtClean="0"/>
              <a:t>Sharp pencils</a:t>
            </a:r>
          </a:p>
          <a:p>
            <a:pPr lvl="1"/>
            <a:r>
              <a:rPr lang="en-US" dirty="0" smtClean="0"/>
              <a:t>Dull pencils</a:t>
            </a:r>
          </a:p>
          <a:p>
            <a:r>
              <a:rPr lang="en-US" dirty="0" smtClean="0"/>
              <a:t>Teacher or student in at recess sharpen all dull</a:t>
            </a:r>
          </a:p>
          <a:p>
            <a:endParaRPr lang="en-US" dirty="0"/>
          </a:p>
        </p:txBody>
      </p:sp>
      <p:pic>
        <p:nvPicPr>
          <p:cNvPr id="5122" name="Picture 2" descr="https://c1.staticflickr.com/5/4120/4956378570_bb01d381fe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408" y="2164097"/>
            <a:ext cx="3657600" cy="274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 Folders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24927"/>
          </a:xfrm>
        </p:spPr>
        <p:txBody>
          <a:bodyPr>
            <a:normAutofit/>
          </a:bodyPr>
          <a:lstStyle/>
          <a:p>
            <a:r>
              <a:rPr lang="en-US" dirty="0" smtClean="0"/>
              <a:t>Box with folder for each student</a:t>
            </a:r>
          </a:p>
          <a:p>
            <a:r>
              <a:rPr lang="en-US" dirty="0" smtClean="0"/>
              <a:t>Unfinished work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folders</a:t>
            </a:r>
          </a:p>
          <a:p>
            <a:r>
              <a:rPr lang="en-US" dirty="0" smtClean="0"/>
              <a:t>Finish early</a:t>
            </a:r>
            <a:r>
              <a:rPr lang="en-US" dirty="0" smtClean="0">
                <a:sym typeface="Wingdings" panose="05000000000000000000" pitchFamily="2" charset="2"/>
              </a:rPr>
              <a:t> return to folder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Check all folders before afternoon recess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3+= stay in to work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Check @ end of day leftovers go home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Given 2 days to finish/return</a:t>
            </a:r>
            <a:endParaRPr lang="en-US" dirty="0"/>
          </a:p>
        </p:txBody>
      </p:sp>
      <p:pic>
        <p:nvPicPr>
          <p:cNvPr id="6146" name="Picture 2" descr="http://3.bp.blogspot.com/-gROUTkNMswg/UxtpkVXN-aI/AAAAAAAAENM/qVdRkJuwCuQ/s1600/photo+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408" y="2033989"/>
            <a:ext cx="39243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Rotate weekly</a:t>
            </a:r>
          </a:p>
          <a:p>
            <a:r>
              <a:rPr lang="en-US" dirty="0" smtClean="0"/>
              <a:t>Visible at all times</a:t>
            </a:r>
          </a:p>
          <a:p>
            <a:r>
              <a:rPr lang="en-US" dirty="0" smtClean="0"/>
              <a:t>Random drawing @ beginning of each month</a:t>
            </a:r>
          </a:p>
          <a:p>
            <a:pPr lvl="1"/>
            <a:r>
              <a:rPr lang="en-US" dirty="0" smtClean="0"/>
              <a:t>Students choose job</a:t>
            </a:r>
          </a:p>
          <a:p>
            <a:pPr lvl="2"/>
            <a:r>
              <a:rPr lang="en-US" dirty="0" smtClean="0"/>
              <a:t>Clean-up crew (2), lights monitor, library helpers (2),</a:t>
            </a:r>
          </a:p>
          <a:p>
            <a:pPr lvl="2"/>
            <a:r>
              <a:rPr lang="en-US" dirty="0" smtClean="0"/>
              <a:t> line leader, pledge leader, paper passer</a:t>
            </a:r>
            <a:endParaRPr lang="en-US" dirty="0"/>
          </a:p>
        </p:txBody>
      </p:sp>
      <p:pic>
        <p:nvPicPr>
          <p:cNvPr id="7170" name="Picture 2" descr="https://s-media-cache-ak0.pinimg.com/236x/e5/74/a4/e574a48acb57bcfef44c6f1ff9ba7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899" y="2402689"/>
            <a:ext cx="2869435" cy="381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0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Management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Chips for Choice</a:t>
            </a:r>
          </a:p>
          <a:p>
            <a:pPr lvl="1"/>
            <a:r>
              <a:rPr lang="en-US" dirty="0" smtClean="0"/>
              <a:t>Earn chips for good behavior</a:t>
            </a:r>
          </a:p>
          <a:p>
            <a:pPr lvl="2"/>
            <a:r>
              <a:rPr lang="en-US" dirty="0" smtClean="0"/>
              <a:t>Being only student to do their job, helping other students, random acts of kindness</a:t>
            </a:r>
          </a:p>
          <a:p>
            <a:pPr lvl="1"/>
            <a:r>
              <a:rPr lang="en-US" dirty="0" smtClean="0"/>
              <a:t>Lose chips for misbehavior</a:t>
            </a:r>
          </a:p>
          <a:p>
            <a:pPr lvl="2"/>
            <a:r>
              <a:rPr lang="en-US" dirty="0" smtClean="0"/>
              <a:t>Distracting behavior, running, misusing materials, disrespect, late homework (2</a:t>
            </a:r>
            <a:br>
              <a:rPr lang="en-US" dirty="0" smtClean="0"/>
            </a:br>
            <a:r>
              <a:rPr lang="en-US" dirty="0" smtClean="0"/>
              <a:t>+days)</a:t>
            </a:r>
          </a:p>
          <a:p>
            <a:pPr lvl="1"/>
            <a:r>
              <a:rPr lang="en-US" dirty="0" smtClean="0"/>
              <a:t>Reward at the end of the week for certain # of chips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Scaffold introduction of options</a:t>
            </a:r>
          </a:p>
          <a:p>
            <a:r>
              <a:rPr lang="en-US" dirty="0" smtClean="0"/>
              <a:t>Slowly extend duration</a:t>
            </a:r>
          </a:p>
          <a:p>
            <a:r>
              <a:rPr lang="en-US" dirty="0" smtClean="0"/>
              <a:t>Post rotations on chart</a:t>
            </a:r>
          </a:p>
          <a:p>
            <a:pPr lvl="1"/>
            <a:r>
              <a:rPr lang="en-US" dirty="0" smtClean="0"/>
              <a:t>Students can choose their own order</a:t>
            </a:r>
            <a:endParaRPr lang="en-US" dirty="0"/>
          </a:p>
        </p:txBody>
      </p:sp>
      <p:pic>
        <p:nvPicPr>
          <p:cNvPr id="8194" name="Picture 2" descr="https://readersworkshopk6.wikispaces.com/file/view/daily_5_pstrs.jpg/329265696/380x274/daily_5_pst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648" y="278765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Warm/Welcoming</a:t>
            </a:r>
          </a:p>
          <a:p>
            <a:pPr lvl="1"/>
            <a:r>
              <a:rPr lang="en-US" dirty="0" smtClean="0"/>
              <a:t>Home away from home</a:t>
            </a:r>
          </a:p>
          <a:p>
            <a:pPr lvl="1"/>
            <a:r>
              <a:rPr lang="en-US" dirty="0" smtClean="0"/>
              <a:t>Fun/Engaging</a:t>
            </a:r>
          </a:p>
          <a:p>
            <a:r>
              <a:rPr lang="en-US" dirty="0" smtClean="0"/>
              <a:t>Democratic</a:t>
            </a:r>
          </a:p>
          <a:p>
            <a:pPr lvl="1"/>
            <a:r>
              <a:rPr lang="en-US" dirty="0" smtClean="0"/>
              <a:t>Open to discussion/communication</a:t>
            </a:r>
          </a:p>
          <a:p>
            <a:r>
              <a:rPr lang="en-US" dirty="0" smtClean="0"/>
              <a:t>Guidelines/Expectations/Discipline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18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Sparingly</a:t>
            </a:r>
            <a:endParaRPr lang="en-US" dirty="0" smtClean="0"/>
          </a:p>
          <a:p>
            <a:r>
              <a:rPr lang="en-US" dirty="0" smtClean="0"/>
              <a:t>Never Physical</a:t>
            </a:r>
          </a:p>
          <a:p>
            <a:r>
              <a:rPr lang="en-US" dirty="0" smtClean="0"/>
              <a:t>Three-Strike System</a:t>
            </a:r>
          </a:p>
          <a:p>
            <a:pPr lvl="1"/>
            <a:r>
              <a:rPr lang="en-US" dirty="0" smtClean="0"/>
              <a:t>Strike 1= intervention w/ student @ beginning of recess</a:t>
            </a:r>
          </a:p>
          <a:p>
            <a:pPr lvl="1"/>
            <a:r>
              <a:rPr lang="en-US" dirty="0" smtClean="0"/>
              <a:t>Strike 2= stay in during entire recess/after school</a:t>
            </a:r>
          </a:p>
          <a:p>
            <a:pPr lvl="1"/>
            <a:r>
              <a:rPr lang="en-US" dirty="0" smtClean="0"/>
              <a:t>Strike 3= contact parents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lines of communication</a:t>
            </a:r>
          </a:p>
          <a:p>
            <a:r>
              <a:rPr lang="en-US" dirty="0" smtClean="0"/>
              <a:t>Monthly Newsletter</a:t>
            </a:r>
          </a:p>
          <a:p>
            <a:pPr lvl="1"/>
            <a:r>
              <a:rPr lang="en-US" dirty="0" smtClean="0"/>
              <a:t>Upcoming events</a:t>
            </a:r>
          </a:p>
          <a:p>
            <a:pPr lvl="1"/>
            <a:r>
              <a:rPr lang="en-US" dirty="0" smtClean="0"/>
              <a:t>Standards to be covered</a:t>
            </a:r>
          </a:p>
          <a:p>
            <a:r>
              <a:rPr lang="en-US" dirty="0" smtClean="0"/>
              <a:t>Homework checks need to be signed</a:t>
            </a:r>
          </a:p>
          <a:p>
            <a:endParaRPr lang="es-MX" dirty="0"/>
          </a:p>
        </p:txBody>
      </p:sp>
      <p:pic>
        <p:nvPicPr>
          <p:cNvPr id="1026" name="Picture 2" descr="http://westchesterchildtherapy.com/wp-content/uploads/2014/11/Parent-teacher-conferenc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63" y="2556932"/>
            <a:ext cx="4572000" cy="30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94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Classroom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Layout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350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Seating Arrangement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Pods</a:t>
            </a:r>
          </a:p>
          <a:p>
            <a:r>
              <a:rPr lang="en-US" dirty="0" smtClean="0"/>
              <a:t>Seats Labeled</a:t>
            </a:r>
          </a:p>
          <a:p>
            <a:r>
              <a:rPr lang="en-US" dirty="0" smtClean="0"/>
              <a:t>3-4 students/pod</a:t>
            </a:r>
          </a:p>
          <a:p>
            <a:r>
              <a:rPr lang="en-US" dirty="0" smtClean="0"/>
              <a:t>Adapt to student behavior</a:t>
            </a:r>
          </a:p>
          <a:p>
            <a:endParaRPr lang="en-US" dirty="0"/>
          </a:p>
        </p:txBody>
      </p:sp>
      <p:pic>
        <p:nvPicPr>
          <p:cNvPr id="9218" name="Picture 2" descr="https://dqam6mam97sh3.cloudfront.net/video_photos/8/294/large_1385585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400" y="2925762"/>
            <a:ext cx="461962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Classroom Library</a:t>
            </a:r>
          </a:p>
          <a:p>
            <a:r>
              <a:rPr lang="en-US" dirty="0" smtClean="0"/>
              <a:t>Writing Station</a:t>
            </a:r>
          </a:p>
          <a:p>
            <a:r>
              <a:rPr lang="en-US" dirty="0" smtClean="0"/>
              <a:t>Work tables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621" y="1984152"/>
            <a:ext cx="63246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Sit in a Desk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 desk</a:t>
            </a:r>
          </a:p>
          <a:p>
            <a:r>
              <a:rPr lang="en-US" dirty="0" smtClean="0"/>
              <a:t>Feet on the floor</a:t>
            </a:r>
          </a:p>
          <a:p>
            <a:r>
              <a:rPr lang="en-US" dirty="0" smtClean="0"/>
              <a:t>Bumper in the seat</a:t>
            </a:r>
          </a:p>
          <a:p>
            <a:r>
              <a:rPr lang="en-US" dirty="0" smtClean="0"/>
              <a:t>“Four on the floor”</a:t>
            </a:r>
            <a:endParaRPr lang="en-US" dirty="0"/>
          </a:p>
        </p:txBody>
      </p:sp>
      <p:pic>
        <p:nvPicPr>
          <p:cNvPr id="2050" name="Picture 2" descr="http://www.hertzfurniture.com/i/640x480x1/alt_models/INS-6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7" y="2556932"/>
            <a:ext cx="4572000" cy="343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219</TotalTime>
  <Words>325</Words>
  <Application>Microsoft Office PowerPoint</Application>
  <PresentationFormat>Widescreen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Garamond</vt:lpstr>
      <vt:lpstr>Wingdings</vt:lpstr>
      <vt:lpstr>Organic</vt:lpstr>
      <vt:lpstr>My Classroom Management Philosophy</vt:lpstr>
      <vt:lpstr>Environment</vt:lpstr>
      <vt:lpstr>Discipline</vt:lpstr>
      <vt:lpstr>Parental Communication</vt:lpstr>
      <vt:lpstr>Classroom</vt:lpstr>
      <vt:lpstr>Seating Arrangement</vt:lpstr>
      <vt:lpstr>Stations</vt:lpstr>
      <vt:lpstr>Procedures</vt:lpstr>
      <vt:lpstr>How to Sit in a Desk</vt:lpstr>
      <vt:lpstr>Bathrooms</vt:lpstr>
      <vt:lpstr>How to Walk in the Halls</vt:lpstr>
      <vt:lpstr>Pencil Sharpening</vt:lpstr>
      <vt:lpstr>Work in Progress Folders</vt:lpstr>
      <vt:lpstr>Job Chart</vt:lpstr>
      <vt:lpstr>Behavior Management System</vt:lpstr>
      <vt:lpstr>Daily 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Classroom Managment Philosophy</dc:title>
  <dc:creator>Katelyn</dc:creator>
  <cp:lastModifiedBy>User</cp:lastModifiedBy>
  <cp:revision>86</cp:revision>
  <dcterms:created xsi:type="dcterms:W3CDTF">2015-12-10T04:44:09Z</dcterms:created>
  <dcterms:modified xsi:type="dcterms:W3CDTF">2015-12-13T15:54:58Z</dcterms:modified>
</cp:coreProperties>
</file>